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78" y="-72"/>
      </p:cViewPr>
      <p:guideLst>
        <p:guide orient="horz" pos="43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Age distribution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18-24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0.27100000000000002</c:v>
                </c:pt>
                <c:pt idx="1">
                  <c:v>0.43640000000000001</c:v>
                </c:pt>
                <c:pt idx="2">
                  <c:v>0.18479999999999999</c:v>
                </c:pt>
                <c:pt idx="3">
                  <c:v>7.2499999999999995E-2</c:v>
                </c:pt>
                <c:pt idx="4">
                  <c:v>2.41E-2</c:v>
                </c:pt>
                <c:pt idx="5">
                  <c:v>1.1299999999999999E-2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054528"/>
        <c:axId val="162056064"/>
      </c:barChart>
      <c:catAx>
        <c:axId val="1620545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pPr>
            <a:endParaRPr lang="en-US"/>
          </a:p>
        </c:txPr>
        <c:crossAx val="162056064"/>
        <c:crosses val="autoZero"/>
        <c:auto val="1"/>
        <c:lblAlgn val="ctr"/>
        <c:lblOffset val="100"/>
        <c:noMultiLvlLbl val="0"/>
      </c:catAx>
      <c:valAx>
        <c:axId val="162056064"/>
        <c:scaling>
          <c:orientation val="minMax"/>
        </c:scaling>
        <c:delete val="0"/>
        <c:axPos val="l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pPr>
            <a:endParaRPr lang="en-US"/>
          </a:p>
        </c:txPr>
        <c:crossAx val="162054528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Gender</c:v>
                </c:pt>
              </c:strCache>
            </c:strRef>
          </c:tx>
          <c:spPr>
            <a:solidFill>
              <a:schemeClr val="tx1"/>
            </a:solidFill>
          </c:spPr>
          <c:explosion val="25"/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numFmt formatCode="General" sourceLinked="0"/>
            <c:txPr>
              <a:bodyPr/>
              <a:lstStyle/>
              <a:p>
                <a:pPr>
                  <a:defRPr sz="1200"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77</c:v>
                </c:pt>
                <c:pt idx="1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200">
              <a:latin typeface="Segoe UI" panose="020B0502040204020203" pitchFamily="34" charset="0"/>
              <a:cs typeface="Segoe UI" panose="020B0502040204020203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Technophiles</c:v>
                </c:pt>
                <c:pt idx="1">
                  <c:v>TV Lovers</c:v>
                </c:pt>
                <c:pt idx="2">
                  <c:v>Movie Lovers</c:v>
                </c:pt>
                <c:pt idx="3">
                  <c:v>Shutterbugs</c:v>
                </c:pt>
                <c:pt idx="4">
                  <c:v>Mobile Enthusiasts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7.0300000000000001E-2</c:v>
                </c:pt>
                <c:pt idx="1">
                  <c:v>6.13E-2</c:v>
                </c:pt>
                <c:pt idx="2">
                  <c:v>5.1900000000000002E-2</c:v>
                </c:pt>
                <c:pt idx="3">
                  <c:v>4.7100000000000003E-2</c:v>
                </c:pt>
                <c:pt idx="4">
                  <c:v>4.1000000000000002E-2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989632"/>
        <c:axId val="236393600"/>
      </c:barChart>
      <c:catAx>
        <c:axId val="23598963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pPr>
            <a:endParaRPr lang="en-US"/>
          </a:p>
        </c:txPr>
        <c:crossAx val="236393600"/>
        <c:crosses val="autoZero"/>
        <c:auto val="1"/>
        <c:lblAlgn val="ctr"/>
        <c:lblOffset val="100"/>
        <c:noMultiLvlLbl val="0"/>
      </c:catAx>
      <c:valAx>
        <c:axId val="23639360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pPr>
            <a:endParaRPr lang="en-US"/>
          </a:p>
        </c:txPr>
        <c:crossAx val="235989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4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8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95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733427"/>
            <a:ext cx="1157288" cy="15601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733427"/>
            <a:ext cx="3357563" cy="15601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2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4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9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48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8" y="4267202"/>
            <a:ext cx="2257425" cy="120681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3" y="4267202"/>
            <a:ext cx="2257425" cy="120681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3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5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2" y="3070225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2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4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03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5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3" y="546101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0" y="546103"/>
            <a:ext cx="3833813" cy="117062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3" y="2870203"/>
            <a:ext cx="2256235" cy="93821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1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2"/>
            <a:ext cx="4114800" cy="11334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9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78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3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3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046F8-8292-4E7A-BCEA-573EF30B61CF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3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3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C650B-0A9E-4DE3-9891-BF23F5F8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chart" Target="../charts/chart3.xml"/><Relationship Id="rId4" Type="http://schemas.openxmlformats.org/officeDocument/2006/relationships/image" Target="../media/image3.png"/><Relationship Id="rId9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3581400"/>
            <a:ext cx="6858000" cy="838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107170" y="152401"/>
            <a:ext cx="2610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Oswald Regular" panose="02000503000000000000" pitchFamily="2" charset="0"/>
              </a:rPr>
              <a:t>[YOUR NAME]</a:t>
            </a:r>
          </a:p>
          <a:p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Oswald Regular" panose="02000503000000000000" pitchFamily="2" charset="0"/>
              </a:rPr>
              <a:t>MEDIA </a:t>
            </a: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Oswald Regular" panose="02000503000000000000" pitchFamily="2" charset="0"/>
              </a:rPr>
              <a:t>KIT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Oswald Regular" panose="02000503000000000000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307" y="1742182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Oswald Regular" panose="02000503000000000000" pitchFamily="2" charset="0"/>
              </a:rPr>
              <a:t>ABOUT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Oswald Regular" panose="02000503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305" y="2199382"/>
            <a:ext cx="6580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If you’re a blogger, make your introduction personal – share why and how you started your blog, what are your hobbies and goals, and important milestones. If you’re a publication, keep it </a:t>
            </a:r>
            <a:r>
              <a:rPr lang="en-US" sz="1600" dirty="0" smtClean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to the point and a bit more formal </a:t>
            </a:r>
            <a:r>
              <a:rPr lang="en-US" sz="1600" dirty="0" smtClean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but don’t bore the reader.</a:t>
            </a:r>
            <a:endParaRPr lang="en-US" sz="1600" dirty="0"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4800" y="3963742"/>
            <a:ext cx="2096185" cy="951130"/>
            <a:chOff x="304800" y="4039942"/>
            <a:chExt cx="2096185" cy="951130"/>
          </a:xfrm>
        </p:grpSpPr>
        <p:sp>
          <p:nvSpPr>
            <p:cNvPr id="38" name="TextBox 37"/>
            <p:cNvSpPr txBox="1"/>
            <p:nvPr/>
          </p:nvSpPr>
          <p:spPr>
            <a:xfrm>
              <a:off x="304800" y="4039942"/>
              <a:ext cx="151515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3200" dirty="0">
                  <a:latin typeface="Oswald Regular" panose="02000503000000000000" pitchFamily="2" charset="0"/>
                </a:rPr>
                <a:t>2</a:t>
              </a:r>
              <a:r>
                <a:rPr lang="en-US" sz="3200" dirty="0" smtClean="0">
                  <a:latin typeface="Oswald Regular" panose="02000503000000000000" pitchFamily="2" charset="0"/>
                </a:rPr>
                <a:t>,23,245</a:t>
              </a:r>
              <a:endParaRPr lang="en-US" sz="3200" dirty="0">
                <a:latin typeface="Oswald Regular" panose="02000503000000000000" pitchFamily="2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57200" y="4529407"/>
              <a:ext cx="136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i="1" dirty="0" smtClean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Monthly Unique</a:t>
              </a:r>
            </a:p>
            <a:p>
              <a:pPr algn="r"/>
              <a:r>
                <a:rPr lang="en-US" sz="1200" b="1" i="1" dirty="0" smtClean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Visitors</a:t>
              </a:r>
            </a:p>
          </p:txBody>
        </p:sp>
        <p:pic>
          <p:nvPicPr>
            <p:cNvPr id="43" name="Picture 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160" y="4054010"/>
              <a:ext cx="504825" cy="504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6" name="Group 5"/>
          <p:cNvGrpSpPr/>
          <p:nvPr/>
        </p:nvGrpSpPr>
        <p:grpSpPr>
          <a:xfrm>
            <a:off x="2588922" y="3938916"/>
            <a:ext cx="1925024" cy="975956"/>
            <a:chOff x="2588922" y="4015116"/>
            <a:chExt cx="1925024" cy="975956"/>
          </a:xfrm>
        </p:grpSpPr>
        <p:sp>
          <p:nvSpPr>
            <p:cNvPr id="41" name="TextBox 40"/>
            <p:cNvSpPr txBox="1"/>
            <p:nvPr/>
          </p:nvSpPr>
          <p:spPr>
            <a:xfrm>
              <a:off x="3433383" y="4015116"/>
              <a:ext cx="5693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3200" dirty="0" smtClean="0">
                  <a:latin typeface="Oswald Regular" panose="02000503000000000000" pitchFamily="2" charset="0"/>
                </a:rPr>
                <a:t>13</a:t>
              </a:r>
              <a:endParaRPr lang="en-US" sz="3200" dirty="0">
                <a:latin typeface="Oswald Regular" panose="02000503000000000000" pitchFamily="2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588922" y="4529407"/>
              <a:ext cx="14138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 b="1" i="1" dirty="0" smtClean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Minutes Engaged</a:t>
              </a:r>
            </a:p>
            <a:p>
              <a:pPr algn="r"/>
              <a:r>
                <a:rPr lang="en-US" sz="1200" b="1" i="1" dirty="0" smtClean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Time Per Visit</a:t>
              </a:r>
              <a:endParaRPr lang="en-US" sz="1200" b="1" i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44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9758" y="4015116"/>
              <a:ext cx="484188" cy="484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" name="Group 6"/>
          <p:cNvGrpSpPr/>
          <p:nvPr/>
        </p:nvGrpSpPr>
        <p:grpSpPr>
          <a:xfrm>
            <a:off x="4936579" y="3963742"/>
            <a:ext cx="1484261" cy="970240"/>
            <a:chOff x="4936579" y="4039942"/>
            <a:chExt cx="1484261" cy="970240"/>
          </a:xfrm>
        </p:grpSpPr>
        <p:sp>
          <p:nvSpPr>
            <p:cNvPr id="35" name="TextBox 34"/>
            <p:cNvSpPr txBox="1"/>
            <p:nvPr/>
          </p:nvSpPr>
          <p:spPr>
            <a:xfrm>
              <a:off x="5247118" y="4039942"/>
              <a:ext cx="6688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200" dirty="0" smtClean="0">
                  <a:latin typeface="Oswald Regular" panose="02000503000000000000" pitchFamily="2" charset="0"/>
                </a:rPr>
                <a:t>27</a:t>
              </a:r>
              <a:endParaRPr lang="en-US" sz="3200" dirty="0">
                <a:latin typeface="Oswald Regular" panose="02000503000000000000" pitchFamily="2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936579" y="4548517"/>
              <a:ext cx="9794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200" b="1" i="1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Median</a:t>
              </a:r>
            </a:p>
            <a:p>
              <a:pPr algn="r"/>
              <a:r>
                <a:rPr lang="en-US" sz="1200" b="1" i="1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Visitor Age</a:t>
              </a:r>
            </a:p>
          </p:txBody>
        </p:sp>
        <p:pic>
          <p:nvPicPr>
            <p:cNvPr id="50" name="Picture 1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6015" y="4043691"/>
              <a:ext cx="504825" cy="504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1134158" y="5253336"/>
            <a:ext cx="1724027" cy="766464"/>
            <a:chOff x="1134158" y="5329536"/>
            <a:chExt cx="1724027" cy="766464"/>
          </a:xfrm>
        </p:grpSpPr>
        <p:pic>
          <p:nvPicPr>
            <p:cNvPr id="51" name="Picture 1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3360" y="5334267"/>
              <a:ext cx="504825" cy="504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7" name="TextBox 56"/>
            <p:cNvSpPr txBox="1"/>
            <p:nvPr/>
          </p:nvSpPr>
          <p:spPr>
            <a:xfrm>
              <a:off x="1160405" y="5329536"/>
              <a:ext cx="119295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3200" dirty="0" smtClean="0">
                  <a:latin typeface="Oswald Regular" panose="02000503000000000000" pitchFamily="2" charset="0"/>
                </a:rPr>
                <a:t>17,112</a:t>
              </a:r>
              <a:endParaRPr lang="en-US" sz="3200" dirty="0">
                <a:latin typeface="Oswald Regular" panose="02000503000000000000" pitchFamily="2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134158" y="5819001"/>
              <a:ext cx="1219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i="1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Followers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331994" y="5253336"/>
            <a:ext cx="1709003" cy="766464"/>
            <a:chOff x="3331994" y="5329536"/>
            <a:chExt cx="1709003" cy="766464"/>
          </a:xfrm>
        </p:grpSpPr>
        <p:pic>
          <p:nvPicPr>
            <p:cNvPr id="56" name="Picture 1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6172" y="5329536"/>
              <a:ext cx="504825" cy="504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9" name="TextBox 58"/>
            <p:cNvSpPr txBox="1"/>
            <p:nvPr/>
          </p:nvSpPr>
          <p:spPr>
            <a:xfrm>
              <a:off x="3331994" y="5329536"/>
              <a:ext cx="120417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3200" dirty="0" smtClean="0">
                  <a:latin typeface="Oswald Regular" panose="02000503000000000000" pitchFamily="2" charset="0"/>
                </a:rPr>
                <a:t>23,786</a:t>
              </a:r>
              <a:endParaRPr lang="en-US" sz="3200" dirty="0">
                <a:latin typeface="Oswald Regular" panose="02000503000000000000" pitchFamily="2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002770" y="5819001"/>
              <a:ext cx="53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i="1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Fans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58305" y="12187535"/>
            <a:ext cx="6151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Oswald Regular" panose="02000503000000000000" pitchFamily="2" charset="0"/>
              </a:rPr>
              <a:t>VERTICALS: </a:t>
            </a:r>
            <a:r>
              <a:rPr lang="en-US" sz="2400" dirty="0">
                <a:latin typeface="Oswald Regular" panose="02000503000000000000" pitchFamily="2" charset="0"/>
              </a:rPr>
              <a:t>BUSINESS / CAREER / FINANCE / </a:t>
            </a:r>
            <a:r>
              <a:rPr lang="en-US" sz="2400" dirty="0" smtClean="0">
                <a:latin typeface="Oswald Regular" panose="02000503000000000000" pitchFamily="2" charset="0"/>
              </a:rPr>
              <a:t>MORE</a:t>
            </a:r>
            <a:endParaRPr lang="en-US" sz="2400" dirty="0">
              <a:latin typeface="Oswald Regular" panose="02000503000000000000" pitchFamily="2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8305" y="12644735"/>
            <a:ext cx="6207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Oswald Regular" panose="02000503000000000000" pitchFamily="2" charset="0"/>
              </a:rPr>
              <a:t>AD FORMATS: </a:t>
            </a:r>
            <a:r>
              <a:rPr lang="en-US" sz="2400" dirty="0" smtClean="0">
                <a:latin typeface="Oswald Regular" panose="02000503000000000000" pitchFamily="2" charset="0"/>
              </a:rPr>
              <a:t>DISPLAY / NATIVE / SPONSORED </a:t>
            </a:r>
            <a:r>
              <a:rPr lang="en-US" sz="2400" dirty="0" smtClean="0">
                <a:latin typeface="Oswald Regular" panose="02000503000000000000" pitchFamily="2" charset="0"/>
              </a:rPr>
              <a:t>POSTS</a:t>
            </a:r>
            <a:endParaRPr lang="en-US" sz="2400" dirty="0">
              <a:latin typeface="Oswald Regular" panose="02000503000000000000" pitchFamily="2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8305" y="13101935"/>
            <a:ext cx="1289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Oswald Regular" panose="02000503000000000000" pitchFamily="2" charset="0"/>
              </a:rPr>
              <a:t>CONTACT:</a:t>
            </a:r>
            <a:endParaRPr lang="en-US" sz="2400" dirty="0">
              <a:latin typeface="Oswald Regular" panose="02000503000000000000" pitchFamily="2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327148" y="13179705"/>
            <a:ext cx="4781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Email: email@yourcompany.com // Twitter: @</a:t>
            </a:r>
            <a:r>
              <a:rPr lang="en-US" sz="1400" i="1" dirty="0" err="1" smtClean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yourhandle</a:t>
            </a:r>
            <a:r>
              <a:rPr lang="en-US" sz="1400" i="1" dirty="0" smtClean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 </a:t>
            </a:r>
            <a:endParaRPr lang="en-US" sz="1400" i="1" dirty="0"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pic>
        <p:nvPicPr>
          <p:cNvPr id="65" name="Picture 1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7" y="152400"/>
            <a:ext cx="94297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228600" y="6510725"/>
            <a:ext cx="2936936" cy="2633275"/>
            <a:chOff x="304800" y="6809601"/>
            <a:chExt cx="2936936" cy="2633275"/>
          </a:xfrm>
        </p:grpSpPr>
        <p:graphicFrame>
          <p:nvGraphicFramePr>
            <p:cNvPr id="2" name="Chart 1"/>
            <p:cNvGraphicFramePr/>
            <p:nvPr>
              <p:extLst>
                <p:ext uri="{D42A27DB-BD31-4B8C-83A1-F6EECF244321}">
                  <p14:modId xmlns:p14="http://schemas.microsoft.com/office/powerpoint/2010/main" val="2249434918"/>
                </p:ext>
              </p:extLst>
            </p:nvPr>
          </p:nvGraphicFramePr>
          <p:xfrm>
            <a:off x="304800" y="7190601"/>
            <a:ext cx="2936936" cy="225227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68" name="TextBox 67"/>
            <p:cNvSpPr txBox="1"/>
            <p:nvPr/>
          </p:nvSpPr>
          <p:spPr>
            <a:xfrm>
              <a:off x="1143000" y="6809601"/>
              <a:ext cx="13865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i="1" dirty="0" smtClean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Age distribution</a:t>
              </a:r>
              <a:endParaRPr lang="en-US" sz="1200" b="1" i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631017" y="6510725"/>
            <a:ext cx="3019745" cy="2628126"/>
            <a:chOff x="3707217" y="6858000"/>
            <a:chExt cx="3019745" cy="2628126"/>
          </a:xfrm>
        </p:grpSpPr>
        <p:graphicFrame>
          <p:nvGraphicFramePr>
            <p:cNvPr id="3" name="Chart 2"/>
            <p:cNvGraphicFramePr/>
            <p:nvPr>
              <p:extLst>
                <p:ext uri="{D42A27DB-BD31-4B8C-83A1-F6EECF244321}">
                  <p14:modId xmlns:p14="http://schemas.microsoft.com/office/powerpoint/2010/main" val="1778846388"/>
                </p:ext>
              </p:extLst>
            </p:nvPr>
          </p:nvGraphicFramePr>
          <p:xfrm>
            <a:off x="3707217" y="7047726"/>
            <a:ext cx="3019745" cy="2438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sp>
          <p:nvSpPr>
            <p:cNvPr id="69" name="TextBox 68"/>
            <p:cNvSpPr txBox="1"/>
            <p:nvPr/>
          </p:nvSpPr>
          <p:spPr>
            <a:xfrm>
              <a:off x="4500342" y="6858000"/>
              <a:ext cx="7698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i="1" dirty="0" smtClean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Gender</a:t>
              </a:r>
              <a:endParaRPr lang="en-US" sz="1200" b="1" i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960781" y="9372600"/>
            <a:ext cx="4402195" cy="2292318"/>
            <a:chOff x="960781" y="9171801"/>
            <a:chExt cx="4402195" cy="2292318"/>
          </a:xfrm>
        </p:grpSpPr>
        <p:graphicFrame>
          <p:nvGraphicFramePr>
            <p:cNvPr id="15" name="Chart 14"/>
            <p:cNvGraphicFramePr/>
            <p:nvPr>
              <p:extLst>
                <p:ext uri="{D42A27DB-BD31-4B8C-83A1-F6EECF244321}">
                  <p14:modId xmlns:p14="http://schemas.microsoft.com/office/powerpoint/2010/main" val="561512505"/>
                </p:ext>
              </p:extLst>
            </p:nvPr>
          </p:nvGraphicFramePr>
          <p:xfrm>
            <a:off x="960781" y="9482919"/>
            <a:ext cx="4402195" cy="1981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sp>
          <p:nvSpPr>
            <p:cNvPr id="70" name="TextBox 69"/>
            <p:cNvSpPr txBox="1"/>
            <p:nvPr/>
          </p:nvSpPr>
          <p:spPr>
            <a:xfrm>
              <a:off x="1490148" y="9171801"/>
              <a:ext cx="34158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 smtClean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 Top Affinity Categories (Reach)</a:t>
              </a:r>
              <a:endParaRPr lang="en-US" sz="1200" b="1" i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677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114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VJ</dc:creator>
  <cp:lastModifiedBy>VJ</cp:lastModifiedBy>
  <cp:revision>24</cp:revision>
  <dcterms:created xsi:type="dcterms:W3CDTF">2015-09-22T11:08:47Z</dcterms:created>
  <dcterms:modified xsi:type="dcterms:W3CDTF">2015-09-23T10:22:19Z</dcterms:modified>
</cp:coreProperties>
</file>